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58" r:id="rId1"/>
  </p:sldMasterIdLst>
  <p:sldIdLst>
    <p:sldId id="256" r:id="rId2"/>
    <p:sldId id="257" r:id="rId3"/>
    <p:sldId id="258" r:id="rId4"/>
    <p:sldId id="266" r:id="rId5"/>
    <p:sldId id="267" r:id="rId6"/>
    <p:sldId id="265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11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46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418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6006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0404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758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906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1839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29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736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800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640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0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21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777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416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36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9648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59" r:id="rId1"/>
    <p:sldLayoutId id="2147484060" r:id="rId2"/>
    <p:sldLayoutId id="2147484061" r:id="rId3"/>
    <p:sldLayoutId id="2147484062" r:id="rId4"/>
    <p:sldLayoutId id="2147484063" r:id="rId5"/>
    <p:sldLayoutId id="2147484064" r:id="rId6"/>
    <p:sldLayoutId id="2147484065" r:id="rId7"/>
    <p:sldLayoutId id="2147484066" r:id="rId8"/>
    <p:sldLayoutId id="2147484067" r:id="rId9"/>
    <p:sldLayoutId id="2147484068" r:id="rId10"/>
    <p:sldLayoutId id="2147484069" r:id="rId11"/>
    <p:sldLayoutId id="2147484070" r:id="rId12"/>
    <p:sldLayoutId id="2147484071" r:id="rId13"/>
    <p:sldLayoutId id="2147484072" r:id="rId14"/>
    <p:sldLayoutId id="2147484073" r:id="rId15"/>
    <p:sldLayoutId id="2147484074" r:id="rId16"/>
    <p:sldLayoutId id="2147484075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kumimoji="1" lang="ja-JP" altLang="en-US" dirty="0" smtClean="0">
                <a:solidFill>
                  <a:srgbClr val="FFFF00"/>
                </a:solidFill>
              </a:rPr>
              <a:t>千葉経済大学</a:t>
            </a:r>
            <a:r>
              <a:rPr kumimoji="1" lang="ja-JP" altLang="en-US" dirty="0" smtClean="0">
                <a:solidFill>
                  <a:srgbClr val="FFFF00"/>
                </a:solidFill>
              </a:rPr>
              <a:t>附属</a:t>
            </a:r>
            <a:r>
              <a:rPr kumimoji="1" lang="en-US" altLang="ja-JP" dirty="0" smtClean="0">
                <a:solidFill>
                  <a:srgbClr val="FFFF00"/>
                </a:solidFill>
              </a:rPr>
              <a:t/>
            </a:r>
            <a:br>
              <a:rPr kumimoji="1" lang="en-US" altLang="ja-JP" dirty="0" smtClean="0">
                <a:solidFill>
                  <a:srgbClr val="FFFF00"/>
                </a:solidFill>
              </a:rPr>
            </a:br>
            <a:r>
              <a:rPr kumimoji="1" lang="ja-JP" altLang="en-US" dirty="0" smtClean="0">
                <a:solidFill>
                  <a:srgbClr val="FFFF00"/>
                </a:solidFill>
              </a:rPr>
              <a:t>高等</a:t>
            </a:r>
            <a:r>
              <a:rPr kumimoji="1" lang="ja-JP" altLang="en-US" dirty="0" smtClean="0">
                <a:solidFill>
                  <a:srgbClr val="FFFF00"/>
                </a:solidFill>
              </a:rPr>
              <a:t>学校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>
                <a:solidFill>
                  <a:srgbClr val="00B0F0"/>
                </a:solidFill>
              </a:rPr>
              <a:t>柔道部紹介</a:t>
            </a:r>
            <a:endParaRPr kumimoji="1" lang="ja-JP" altLang="en-US" dirty="0">
              <a:solidFill>
                <a:srgbClr val="00B0F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～　令和２年度　中学３年生対象　～</a:t>
            </a:r>
            <a:endParaRPr kumimoji="1" lang="en-US" altLang="ja-JP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36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4211" y="448406"/>
            <a:ext cx="10719411" cy="61809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4000" b="1" dirty="0" smtClean="0">
                <a:solidFill>
                  <a:srgbClr val="FFC000"/>
                </a:solidFill>
              </a:rPr>
              <a:t>＜スタッフ紹介＞</a:t>
            </a:r>
            <a:endParaRPr kumimoji="1" lang="en-US" altLang="ja-JP" sz="4000" b="1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kumimoji="1" lang="ja-JP" altLang="en-US" sz="2400" dirty="0" smtClean="0"/>
              <a:t>　　　・</a:t>
            </a:r>
            <a:r>
              <a:rPr kumimoji="1" lang="ja-JP" altLang="en-US" sz="2800" b="1" dirty="0" smtClean="0">
                <a:solidFill>
                  <a:srgbClr val="FFFF00"/>
                </a:solidFill>
              </a:rPr>
              <a:t>男子監督</a:t>
            </a:r>
            <a:r>
              <a:rPr kumimoji="1" lang="ja-JP" altLang="en-US" sz="2800" dirty="0" smtClean="0"/>
              <a:t>　　</a:t>
            </a:r>
            <a:r>
              <a:rPr kumimoji="1" lang="ja-JP" altLang="en-US" sz="2800" b="1" dirty="0" smtClean="0"/>
              <a:t>田中　良明</a:t>
            </a:r>
            <a:r>
              <a:rPr kumimoji="1" lang="ja-JP" altLang="en-US" b="1" dirty="0" smtClean="0"/>
              <a:t>（４８）</a:t>
            </a:r>
            <a:r>
              <a:rPr kumimoji="1" lang="ja-JP" altLang="en-US" sz="2400" b="1" dirty="0" smtClean="0"/>
              <a:t>保健体育科教諭</a:t>
            </a:r>
            <a:endParaRPr kumimoji="1" lang="en-US" altLang="ja-JP" sz="2400" b="1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　</a:t>
            </a:r>
            <a:r>
              <a:rPr kumimoji="1" lang="ja-JP" altLang="en-US" sz="2400" dirty="0" smtClean="0"/>
              <a:t>　　　</a:t>
            </a:r>
            <a:r>
              <a:rPr kumimoji="1" lang="ja-JP" altLang="en-US" sz="2400" u="sng" dirty="0" smtClean="0"/>
              <a:t>木更津中央</a:t>
            </a:r>
            <a:r>
              <a:rPr kumimoji="1" lang="ja-JP" altLang="en-US" sz="1800" u="sng" dirty="0" smtClean="0"/>
              <a:t>（</a:t>
            </a:r>
            <a:r>
              <a:rPr kumimoji="1" lang="ja-JP" altLang="en-US" sz="1800" u="sng" dirty="0" smtClean="0"/>
              <a:t>総合）</a:t>
            </a:r>
            <a:r>
              <a:rPr kumimoji="1" lang="ja-JP" altLang="en-US" sz="2400" u="sng" dirty="0" smtClean="0"/>
              <a:t>高等</a:t>
            </a:r>
            <a:r>
              <a:rPr kumimoji="1" lang="ja-JP" altLang="en-US" sz="2400" u="sng" dirty="0" smtClean="0"/>
              <a:t>学校　→　日本</a:t>
            </a:r>
            <a:r>
              <a:rPr kumimoji="1" lang="ja-JP" altLang="en-US" sz="2400" u="sng" dirty="0" smtClean="0"/>
              <a:t>体育</a:t>
            </a:r>
            <a:r>
              <a:rPr kumimoji="1" lang="ja-JP" altLang="en-US" sz="2400" u="sng" dirty="0" smtClean="0"/>
              <a:t>大学卒</a:t>
            </a:r>
            <a:endParaRPr kumimoji="1" lang="en-US" altLang="ja-JP" sz="2400" u="sng" dirty="0" smtClean="0"/>
          </a:p>
          <a:p>
            <a:pPr marL="0" indent="0">
              <a:buNone/>
            </a:pPr>
            <a:endParaRPr kumimoji="1" lang="en-US" altLang="ja-JP" sz="2400" u="sng" dirty="0" smtClean="0"/>
          </a:p>
          <a:p>
            <a:pPr marL="0" indent="0">
              <a:buNone/>
            </a:pPr>
            <a:endParaRPr kumimoji="1" lang="en-US" altLang="ja-JP" sz="2400" u="sng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　　　・</a:t>
            </a:r>
            <a:r>
              <a:rPr kumimoji="1" lang="ja-JP" altLang="en-US" sz="2800" b="1" dirty="0" smtClean="0">
                <a:solidFill>
                  <a:srgbClr val="FF0000"/>
                </a:solidFill>
              </a:rPr>
              <a:t>女子監督</a:t>
            </a:r>
            <a:r>
              <a:rPr kumimoji="1" lang="ja-JP" altLang="en-US" sz="2800" dirty="0" smtClean="0"/>
              <a:t>　</a:t>
            </a:r>
            <a:r>
              <a:rPr kumimoji="1" lang="ja-JP" altLang="en-US" sz="2800" dirty="0" smtClean="0"/>
              <a:t>　</a:t>
            </a:r>
            <a:r>
              <a:rPr kumimoji="1" lang="ja-JP" altLang="en-US" sz="2800" b="1" dirty="0" smtClean="0"/>
              <a:t>渡邊</a:t>
            </a:r>
            <a:r>
              <a:rPr kumimoji="1" lang="ja-JP" altLang="en-US" sz="2800" b="1" dirty="0" smtClean="0"/>
              <a:t>　剛</a:t>
            </a:r>
            <a:r>
              <a:rPr kumimoji="1" lang="ja-JP" altLang="en-US" b="1" dirty="0" smtClean="0"/>
              <a:t>（２８</a:t>
            </a:r>
            <a:r>
              <a:rPr kumimoji="1" lang="ja-JP" altLang="en-US" b="1" dirty="0" smtClean="0"/>
              <a:t>）　</a:t>
            </a:r>
            <a:r>
              <a:rPr kumimoji="1" lang="ja-JP" altLang="en-US" sz="2400" b="1" dirty="0" smtClean="0"/>
              <a:t>社会科</a:t>
            </a:r>
            <a:r>
              <a:rPr kumimoji="1" lang="ja-JP" altLang="en-US" sz="2400" b="1" dirty="0" smtClean="0"/>
              <a:t>教諭</a:t>
            </a:r>
            <a:r>
              <a:rPr kumimoji="1" lang="ja-JP" altLang="en-US" sz="2400" dirty="0" smtClean="0"/>
              <a:t>　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　</a:t>
            </a:r>
            <a:r>
              <a:rPr kumimoji="1" lang="ja-JP" altLang="en-US" sz="2400" dirty="0" smtClean="0"/>
              <a:t>　　　</a:t>
            </a:r>
            <a:r>
              <a:rPr kumimoji="1" lang="ja-JP" altLang="en-US" sz="2400" u="sng" dirty="0" smtClean="0"/>
              <a:t>国士舘高等学校　→　清和</a:t>
            </a:r>
            <a:r>
              <a:rPr kumimoji="1" lang="ja-JP" altLang="en-US" sz="2400" u="sng" dirty="0" smtClean="0"/>
              <a:t>大学卒</a:t>
            </a:r>
            <a:endParaRPr kumimoji="1" lang="en-US" altLang="ja-JP" sz="2400" u="sng" dirty="0" smtClean="0"/>
          </a:p>
          <a:p>
            <a:pPr marL="0" indent="0">
              <a:buNone/>
            </a:pPr>
            <a:endParaRPr kumimoji="1" lang="en-US" altLang="ja-JP" sz="2400" dirty="0" smtClean="0"/>
          </a:p>
          <a:p>
            <a:pPr marL="0" indent="0">
              <a:buNone/>
            </a:pP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　　　・</a:t>
            </a:r>
            <a:r>
              <a:rPr kumimoji="1" lang="ja-JP" altLang="en-US" sz="2800" b="1" dirty="0" smtClean="0">
                <a:solidFill>
                  <a:schemeClr val="accent3"/>
                </a:solidFill>
              </a:rPr>
              <a:t>コーチ</a:t>
            </a:r>
            <a:r>
              <a:rPr kumimoji="1" lang="ja-JP" altLang="en-US" sz="2800" dirty="0" smtClean="0"/>
              <a:t>　</a:t>
            </a:r>
            <a:r>
              <a:rPr kumimoji="1" lang="ja-JP" altLang="en-US" sz="2800" dirty="0" smtClean="0"/>
              <a:t>　　</a:t>
            </a:r>
            <a:r>
              <a:rPr kumimoji="1" lang="ja-JP" altLang="en-US" sz="2800" b="1" dirty="0" smtClean="0"/>
              <a:t>手島</a:t>
            </a:r>
            <a:r>
              <a:rPr kumimoji="1" lang="ja-JP" altLang="en-US" sz="2800" b="1" dirty="0" smtClean="0"/>
              <a:t>　蓮</a:t>
            </a:r>
            <a:r>
              <a:rPr kumimoji="1" lang="ja-JP" altLang="en-US" b="1" dirty="0" smtClean="0"/>
              <a:t>（２５</a:t>
            </a:r>
            <a:r>
              <a:rPr kumimoji="1" lang="ja-JP" altLang="en-US" b="1" dirty="0" smtClean="0"/>
              <a:t>）　</a:t>
            </a:r>
            <a:r>
              <a:rPr kumimoji="1" lang="ja-JP" altLang="en-US" sz="2400" b="1" dirty="0" smtClean="0"/>
              <a:t>保健</a:t>
            </a:r>
            <a:r>
              <a:rPr kumimoji="1" lang="ja-JP" altLang="en-US" sz="2400" b="1" dirty="0" smtClean="0"/>
              <a:t>体育科教諭</a:t>
            </a:r>
            <a:r>
              <a:rPr kumimoji="1" lang="ja-JP" altLang="en-US" sz="2400" dirty="0" smtClean="0"/>
              <a:t>　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　</a:t>
            </a:r>
            <a:r>
              <a:rPr kumimoji="1" lang="ja-JP" altLang="en-US" sz="2400" dirty="0" smtClean="0"/>
              <a:t>　　　</a:t>
            </a:r>
            <a:r>
              <a:rPr kumimoji="1" lang="ja-JP" altLang="en-US" sz="2400" u="sng" dirty="0" smtClean="0"/>
              <a:t>千葉</a:t>
            </a:r>
            <a:r>
              <a:rPr kumimoji="1" lang="ja-JP" altLang="en-US" sz="2400" u="sng" dirty="0" smtClean="0"/>
              <a:t>経済大学附属高等</a:t>
            </a:r>
            <a:r>
              <a:rPr kumimoji="1" lang="ja-JP" altLang="en-US" sz="2400" u="sng" dirty="0" smtClean="0"/>
              <a:t>学校　→　日本</a:t>
            </a:r>
            <a:r>
              <a:rPr kumimoji="1" lang="ja-JP" altLang="en-US" sz="2400" u="sng" dirty="0" smtClean="0"/>
              <a:t>体育</a:t>
            </a:r>
            <a:r>
              <a:rPr kumimoji="1" lang="ja-JP" altLang="en-US" sz="2400" u="sng" dirty="0" smtClean="0"/>
              <a:t>大学卒</a:t>
            </a:r>
            <a:endParaRPr kumimoji="1" lang="en-US" altLang="ja-JP" sz="2400" u="sng" dirty="0" smtClean="0"/>
          </a:p>
        </p:txBody>
      </p:sp>
    </p:spTree>
    <p:extLst>
      <p:ext uri="{BB962C8B-B14F-4D97-AF65-F5344CB8AC3E}">
        <p14:creationId xmlns:p14="http://schemas.microsoft.com/office/powerpoint/2010/main" val="330218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213" y="327270"/>
            <a:ext cx="8534401" cy="842108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 smtClean="0"/>
              <a:t>　　　　</a:t>
            </a:r>
            <a:r>
              <a:rPr kumimoji="1" lang="ja-JP" altLang="en-US" b="1" dirty="0" smtClean="0">
                <a:solidFill>
                  <a:srgbClr val="FFFF00"/>
                </a:solidFill>
              </a:rPr>
              <a:t>柔道部　部員紹介</a:t>
            </a:r>
            <a:endParaRPr kumimoji="1" lang="ja-JP" altLang="en-US" b="1" dirty="0">
              <a:solidFill>
                <a:srgbClr val="FFFF00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212" y="1028701"/>
            <a:ext cx="10868880" cy="5486400"/>
          </a:xfrm>
        </p:spPr>
        <p:txBody>
          <a:bodyPr>
            <a:normAutofit fontScale="85000" lnSpcReduction="20000"/>
          </a:bodyPr>
          <a:lstStyle/>
          <a:p>
            <a:r>
              <a:rPr kumimoji="1" lang="ja-JP" altLang="en-US" sz="2600" b="1" dirty="0" smtClean="0">
                <a:solidFill>
                  <a:srgbClr val="FFC000"/>
                </a:solidFill>
              </a:rPr>
              <a:t>＜出身中学</a:t>
            </a:r>
            <a:r>
              <a:rPr kumimoji="1" lang="ja-JP" altLang="en-US" sz="2600" b="1" dirty="0" smtClean="0">
                <a:solidFill>
                  <a:srgbClr val="FFC000"/>
                </a:solidFill>
              </a:rPr>
              <a:t>＞</a:t>
            </a:r>
            <a:endParaRPr lang="en-US" altLang="ja-JP" sz="2600" b="1" dirty="0">
              <a:solidFill>
                <a:srgbClr val="FFC000"/>
              </a:solidFill>
            </a:endParaRPr>
          </a:p>
          <a:p>
            <a:r>
              <a:rPr kumimoji="1" lang="ja-JP" altLang="en-US" sz="2600" b="1" dirty="0" smtClean="0">
                <a:solidFill>
                  <a:schemeClr val="tx1"/>
                </a:solidFill>
              </a:rPr>
              <a:t>匝瑳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市立　八日市場二中　４名　　　　　　　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市原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市立　辰巳台中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　２名</a:t>
            </a:r>
            <a:endParaRPr lang="en-US" altLang="ja-JP" sz="2600" b="1" dirty="0">
              <a:solidFill>
                <a:schemeClr val="tx1"/>
              </a:solidFill>
            </a:endParaRPr>
          </a:p>
          <a:p>
            <a:r>
              <a:rPr kumimoji="1" lang="ja-JP" altLang="en-US" sz="2600" b="1" dirty="0" smtClean="0">
                <a:solidFill>
                  <a:schemeClr val="tx1"/>
                </a:solidFill>
              </a:rPr>
              <a:t>千葉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市立　貝塚中　　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　３名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　　　　　　　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千葉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市立　幕張本郷中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１名</a:t>
            </a:r>
            <a:endParaRPr lang="en-US" altLang="ja-JP" sz="2600" b="1" dirty="0">
              <a:solidFill>
                <a:schemeClr val="tx1"/>
              </a:solidFill>
            </a:endParaRPr>
          </a:p>
          <a:p>
            <a:r>
              <a:rPr kumimoji="1" lang="ja-JP" altLang="en-US" sz="2600" b="1" dirty="0" smtClean="0">
                <a:solidFill>
                  <a:schemeClr val="tx1"/>
                </a:solidFill>
              </a:rPr>
              <a:t>木更津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市立　太田中　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　２名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　　　　　　　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君津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市立　周西中　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　１名</a:t>
            </a:r>
            <a:endParaRPr lang="en-US" altLang="ja-JP" sz="2600" b="1" dirty="0">
              <a:solidFill>
                <a:schemeClr val="tx1"/>
              </a:solidFill>
            </a:endParaRPr>
          </a:p>
          <a:p>
            <a:r>
              <a:rPr kumimoji="1" lang="ja-JP" altLang="en-US" sz="2600" b="1" dirty="0" smtClean="0">
                <a:solidFill>
                  <a:schemeClr val="tx1"/>
                </a:solidFill>
              </a:rPr>
              <a:t>木更津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市立　木更津一中　２名　　　　　　　　木更津市立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木更津二中１名</a:t>
            </a:r>
            <a:endParaRPr lang="en-US" altLang="ja-JP" sz="2600" b="1" dirty="0">
              <a:solidFill>
                <a:schemeClr val="tx1"/>
              </a:solidFill>
            </a:endParaRPr>
          </a:p>
          <a:p>
            <a:r>
              <a:rPr kumimoji="1" lang="ja-JP" altLang="en-US" sz="2600" b="1" dirty="0" smtClean="0">
                <a:solidFill>
                  <a:schemeClr val="tx1"/>
                </a:solidFill>
              </a:rPr>
              <a:t>市原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市立　五井中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　　　２名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　　　　　　　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船橋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市立　船橋中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　　２名</a:t>
            </a:r>
            <a:endParaRPr lang="en-US" altLang="ja-JP" sz="2600" b="1" dirty="0">
              <a:solidFill>
                <a:schemeClr val="tx1"/>
              </a:solidFill>
            </a:endParaRPr>
          </a:p>
          <a:p>
            <a:r>
              <a:rPr kumimoji="1" lang="ja-JP" altLang="en-US" sz="2600" b="1" dirty="0" smtClean="0">
                <a:solidFill>
                  <a:schemeClr val="tx1"/>
                </a:solidFill>
              </a:rPr>
              <a:t>袖ケ浦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市立　平川中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　　２名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　　　　　　　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市原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市立　姉ヶ崎中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　１名</a:t>
            </a:r>
            <a:endParaRPr lang="en-US" altLang="ja-JP" sz="2600" b="1" dirty="0">
              <a:solidFill>
                <a:schemeClr val="tx1"/>
              </a:solidFill>
            </a:endParaRPr>
          </a:p>
          <a:p>
            <a:r>
              <a:rPr kumimoji="1" lang="ja-JP" altLang="en-US" sz="2600" b="1" dirty="0" smtClean="0">
                <a:solidFill>
                  <a:schemeClr val="tx1"/>
                </a:solidFill>
              </a:rPr>
              <a:t>富里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市立　富里中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　　　２名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　　　　　　　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大多喜町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市　大多喜中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１名</a:t>
            </a:r>
            <a:endParaRPr lang="en-US" altLang="ja-JP" sz="2600" b="1" dirty="0">
              <a:solidFill>
                <a:schemeClr val="tx1"/>
              </a:solidFill>
            </a:endParaRPr>
          </a:p>
          <a:p>
            <a:r>
              <a:rPr kumimoji="1" lang="ja-JP" altLang="en-US" sz="2600" b="1" dirty="0" smtClean="0">
                <a:solidFill>
                  <a:schemeClr val="tx1"/>
                </a:solidFill>
              </a:rPr>
              <a:t>山武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市立　山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武中　　　　１名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　　　　　　　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千葉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市立　山王中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　　１名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　　　　　　　　　　　　　　　　　　　　　　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東金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市立　東金西中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　　１名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　　　　　　　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千葉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市立　蘇我中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　　１名</a:t>
            </a:r>
            <a:endParaRPr lang="en-US" altLang="ja-JP" sz="2600" b="1" dirty="0">
              <a:solidFill>
                <a:schemeClr val="tx1"/>
              </a:solidFill>
            </a:endParaRPr>
          </a:p>
          <a:p>
            <a:r>
              <a:rPr kumimoji="1" lang="ja-JP" altLang="en-US" sz="2600" b="1" dirty="0" smtClean="0">
                <a:solidFill>
                  <a:schemeClr val="tx1"/>
                </a:solidFill>
              </a:rPr>
              <a:t>茂原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市立　冨士見中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　　１名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　　　　　　　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山武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市立　成東東中　</a:t>
            </a:r>
            <a:r>
              <a:rPr kumimoji="1" lang="ja-JP" altLang="en-US" sz="2600" b="1" dirty="0" smtClean="0">
                <a:solidFill>
                  <a:schemeClr val="tx1"/>
                </a:solidFill>
              </a:rPr>
              <a:t>　１名</a:t>
            </a:r>
            <a:endParaRPr kumimoji="1" lang="en-US" altLang="ja-JP" sz="2600" b="1" dirty="0" smtClean="0">
              <a:solidFill>
                <a:schemeClr val="tx1"/>
              </a:solidFill>
            </a:endParaRPr>
          </a:p>
          <a:p>
            <a:pPr algn="r"/>
            <a:r>
              <a:rPr kumimoji="1" lang="ja-JP" altLang="en-US" sz="2800" b="1" u="sng" dirty="0" smtClean="0">
                <a:solidFill>
                  <a:schemeClr val="tx1"/>
                </a:solidFill>
              </a:rPr>
              <a:t>男子　２９名　</a:t>
            </a:r>
            <a:endParaRPr kumimoji="1" lang="en-US" altLang="ja-JP" sz="2800" b="1" u="sng" dirty="0" smtClean="0">
              <a:solidFill>
                <a:schemeClr val="tx1"/>
              </a:solidFill>
            </a:endParaRPr>
          </a:p>
          <a:p>
            <a:pPr algn="r"/>
            <a:r>
              <a:rPr kumimoji="1" lang="ja-JP" altLang="en-US" sz="2800" b="1" u="sng" dirty="0" smtClean="0">
                <a:solidFill>
                  <a:schemeClr val="tx1"/>
                </a:solidFill>
              </a:rPr>
              <a:t>女子</a:t>
            </a:r>
            <a:r>
              <a:rPr kumimoji="1" lang="ja-JP" altLang="en-US" sz="2800" b="1" u="sng" dirty="0" smtClean="0">
                <a:solidFill>
                  <a:schemeClr val="tx1"/>
                </a:solidFill>
              </a:rPr>
              <a:t>　　３名</a:t>
            </a:r>
            <a:endParaRPr kumimoji="1" lang="en-US" altLang="ja-JP" sz="2800" b="1" u="sng" dirty="0" smtClean="0">
              <a:solidFill>
                <a:schemeClr val="tx1"/>
              </a:solidFill>
            </a:endParaRPr>
          </a:p>
          <a:p>
            <a:pPr algn="r"/>
            <a:r>
              <a:rPr kumimoji="1" lang="ja-JP" altLang="en-US" sz="2800" b="1" u="sng" dirty="0" smtClean="0">
                <a:solidFill>
                  <a:schemeClr val="tx1"/>
                </a:solidFill>
              </a:rPr>
              <a:t>合計　３２名</a:t>
            </a:r>
            <a:r>
              <a:rPr kumimoji="1" lang="ja-JP" altLang="en-US" sz="1800" b="1" dirty="0" smtClean="0">
                <a:solidFill>
                  <a:schemeClr val="tx1"/>
                </a:solidFill>
              </a:rPr>
              <a:t>　</a:t>
            </a:r>
            <a:endParaRPr kumimoji="1" lang="en-US" altLang="ja-JP" sz="1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20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9448" y="237392"/>
            <a:ext cx="8825657" cy="741711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 smtClean="0"/>
              <a:t>活動状況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50631" y="1163744"/>
            <a:ext cx="10849708" cy="5500826"/>
          </a:xfrm>
        </p:spPr>
        <p:txBody>
          <a:bodyPr>
            <a:normAutofit fontScale="92500"/>
          </a:bodyPr>
          <a:lstStyle/>
          <a:p>
            <a:endParaRPr lang="en-US" altLang="ja-JP" sz="1600" dirty="0" smtClean="0"/>
          </a:p>
          <a:p>
            <a:r>
              <a:rPr kumimoji="1" lang="en-US" altLang="ja-JP" sz="3000" b="1" dirty="0" smtClean="0">
                <a:solidFill>
                  <a:srgbClr val="FFFF00"/>
                </a:solidFill>
              </a:rPr>
              <a:t>【</a:t>
            </a:r>
            <a:r>
              <a:rPr kumimoji="1" lang="ja-JP" altLang="en-US" sz="3000" b="1" dirty="0" smtClean="0">
                <a:solidFill>
                  <a:srgbClr val="FFFF00"/>
                </a:solidFill>
              </a:rPr>
              <a:t>朝練習</a:t>
            </a:r>
            <a:r>
              <a:rPr kumimoji="1" lang="en-US" altLang="ja-JP" sz="3000" b="1" dirty="0" smtClean="0">
                <a:solidFill>
                  <a:srgbClr val="FFFF00"/>
                </a:solidFill>
              </a:rPr>
              <a:t>】</a:t>
            </a:r>
            <a:r>
              <a:rPr kumimoji="1" lang="ja-JP" altLang="en-US" sz="3000" dirty="0" smtClean="0">
                <a:solidFill>
                  <a:srgbClr val="FFFF00"/>
                </a:solidFill>
              </a:rPr>
              <a:t>　</a:t>
            </a:r>
            <a:r>
              <a:rPr kumimoji="1" lang="ja-JP" altLang="en-US" sz="3000" dirty="0" smtClean="0">
                <a:solidFill>
                  <a:srgbClr val="FFFF00"/>
                </a:solidFill>
              </a:rPr>
              <a:t>　</a:t>
            </a:r>
            <a:r>
              <a:rPr kumimoji="1" lang="ja-JP" altLang="en-US" sz="3000" b="1" dirty="0" smtClean="0">
                <a:solidFill>
                  <a:srgbClr val="FFFF00"/>
                </a:solidFill>
              </a:rPr>
              <a:t>７：１０</a:t>
            </a:r>
            <a:r>
              <a:rPr kumimoji="1" lang="ja-JP" altLang="en-US" sz="3000" b="1" dirty="0" smtClean="0">
                <a:solidFill>
                  <a:srgbClr val="FFFF00"/>
                </a:solidFill>
              </a:rPr>
              <a:t>～８：０５（５５分</a:t>
            </a:r>
            <a:r>
              <a:rPr kumimoji="1" lang="ja-JP" altLang="en-US" sz="3000" b="1" dirty="0" smtClean="0">
                <a:solidFill>
                  <a:srgbClr val="FFFF00"/>
                </a:solidFill>
              </a:rPr>
              <a:t>）</a:t>
            </a:r>
            <a:endParaRPr kumimoji="1" lang="en-US" altLang="ja-JP" sz="3000" b="1" dirty="0" smtClean="0">
              <a:solidFill>
                <a:srgbClr val="FFFF00"/>
              </a:solidFill>
            </a:endParaRPr>
          </a:p>
          <a:p>
            <a:r>
              <a:rPr kumimoji="1" lang="ja-JP" altLang="en-US" sz="2400" dirty="0" smtClean="0">
                <a:solidFill>
                  <a:schemeClr val="tx1"/>
                </a:solidFill>
              </a:rPr>
              <a:t>　　　　「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トレーニング・ウエイト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・道場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にて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反復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練習など」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r>
              <a:rPr kumimoji="1" lang="ja-JP" altLang="en-US" sz="2400" dirty="0" smtClean="0">
                <a:solidFill>
                  <a:schemeClr val="tx1"/>
                </a:solidFill>
              </a:rPr>
              <a:t>　　　　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時期や曜日によってメニューは変わります。（月～金）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endParaRPr lang="en-US" altLang="ja-JP" sz="2400" dirty="0">
              <a:solidFill>
                <a:schemeClr val="tx1"/>
              </a:solidFill>
            </a:endParaRPr>
          </a:p>
          <a:p>
            <a:r>
              <a:rPr kumimoji="1" lang="en-US" altLang="ja-JP" sz="3000" b="1" dirty="0" smtClean="0">
                <a:solidFill>
                  <a:srgbClr val="FFFF00"/>
                </a:solidFill>
              </a:rPr>
              <a:t>【</a:t>
            </a:r>
            <a:r>
              <a:rPr kumimoji="1" lang="ja-JP" altLang="en-US" sz="3000" b="1" dirty="0" smtClean="0">
                <a:solidFill>
                  <a:srgbClr val="FFFF00"/>
                </a:solidFill>
              </a:rPr>
              <a:t>午後練習</a:t>
            </a:r>
            <a:r>
              <a:rPr kumimoji="1" lang="en-US" altLang="ja-JP" sz="3000" b="1" dirty="0" smtClean="0">
                <a:solidFill>
                  <a:srgbClr val="FFFF00"/>
                </a:solidFill>
              </a:rPr>
              <a:t>】</a:t>
            </a:r>
            <a:r>
              <a:rPr kumimoji="1" lang="ja-JP" altLang="en-US" sz="3000" dirty="0" smtClean="0">
                <a:solidFill>
                  <a:srgbClr val="FFFF00"/>
                </a:solidFill>
              </a:rPr>
              <a:t>　</a:t>
            </a:r>
            <a:r>
              <a:rPr kumimoji="1" lang="ja-JP" altLang="en-US" sz="3000" b="1" dirty="0" smtClean="0">
                <a:solidFill>
                  <a:srgbClr val="FFFF00"/>
                </a:solidFill>
              </a:rPr>
              <a:t>１５：４０～１８：３０（約３時間）</a:t>
            </a:r>
            <a:endParaRPr kumimoji="1" lang="en-US" altLang="ja-JP" sz="3000" b="1" dirty="0" smtClean="0">
              <a:solidFill>
                <a:srgbClr val="FFFF00"/>
              </a:solidFill>
            </a:endParaRPr>
          </a:p>
          <a:p>
            <a:r>
              <a:rPr kumimoji="1" lang="ja-JP" altLang="en-US" sz="2400" dirty="0" smtClean="0">
                <a:solidFill>
                  <a:schemeClr val="tx1"/>
                </a:solidFill>
              </a:rPr>
              <a:t>　　　　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時期によって、前半は道場練習・後半はウエイトトレーニングなど様々。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　　　　　基本練習・反復練習・確認練習（</a:t>
            </a:r>
            <a:r>
              <a:rPr lang="en-US" altLang="ja-JP" sz="2400" dirty="0" smtClean="0">
                <a:solidFill>
                  <a:schemeClr val="tx1"/>
                </a:solidFill>
              </a:rPr>
              <a:t>※</a:t>
            </a:r>
            <a:r>
              <a:rPr lang="ja-JP" altLang="en-US" sz="2400" dirty="0" smtClean="0">
                <a:solidFill>
                  <a:schemeClr val="tx1"/>
                </a:solidFill>
              </a:rPr>
              <a:t>秘密練習）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lang="en-US" altLang="ja-JP" sz="2400" dirty="0">
              <a:solidFill>
                <a:schemeClr val="tx1"/>
              </a:solidFill>
            </a:endParaRPr>
          </a:p>
          <a:p>
            <a:r>
              <a:rPr kumimoji="1" lang="en-US" altLang="ja-JP" sz="2600" b="1" dirty="0" smtClean="0">
                <a:solidFill>
                  <a:srgbClr val="FFFF00"/>
                </a:solidFill>
              </a:rPr>
              <a:t>【</a:t>
            </a:r>
            <a:r>
              <a:rPr kumimoji="1" lang="ja-JP" altLang="en-US" sz="2600" b="1" dirty="0" smtClean="0">
                <a:solidFill>
                  <a:srgbClr val="FFFF00"/>
                </a:solidFill>
              </a:rPr>
              <a:t>土・日曜日・祝日練習</a:t>
            </a:r>
            <a:r>
              <a:rPr kumimoji="1" lang="en-US" altLang="ja-JP" sz="2600" b="1" dirty="0" smtClean="0">
                <a:solidFill>
                  <a:srgbClr val="FFFF00"/>
                </a:solidFill>
              </a:rPr>
              <a:t>】</a:t>
            </a:r>
            <a:r>
              <a:rPr kumimoji="1" lang="ja-JP" altLang="en-US" sz="2600" b="1" dirty="0" smtClean="0">
                <a:solidFill>
                  <a:srgbClr val="FFFF00"/>
                </a:solidFill>
              </a:rPr>
              <a:t>　９：００</a:t>
            </a:r>
            <a:r>
              <a:rPr kumimoji="1" lang="ja-JP" altLang="en-US" sz="2600" b="1" dirty="0" smtClean="0">
                <a:solidFill>
                  <a:srgbClr val="FFFF00"/>
                </a:solidFill>
              </a:rPr>
              <a:t>～１２：３０</a:t>
            </a:r>
            <a:r>
              <a:rPr kumimoji="1" lang="ja-JP" altLang="en-US" sz="2600" b="1" dirty="0" smtClean="0">
                <a:solidFill>
                  <a:srgbClr val="FFFF00"/>
                </a:solidFill>
              </a:rPr>
              <a:t>　</a:t>
            </a:r>
            <a:r>
              <a:rPr kumimoji="1" lang="en-US" altLang="ja-JP" sz="2600" b="1" dirty="0" smtClean="0">
                <a:solidFill>
                  <a:srgbClr val="FFFF00"/>
                </a:solidFill>
              </a:rPr>
              <a:t>※</a:t>
            </a:r>
            <a:r>
              <a:rPr kumimoji="1" lang="ja-JP" altLang="en-US" sz="2600" b="1" dirty="0" smtClean="0">
                <a:solidFill>
                  <a:srgbClr val="FFFF00"/>
                </a:solidFill>
              </a:rPr>
              <a:t>もしくは１日練習</a:t>
            </a:r>
            <a:endParaRPr kumimoji="1" lang="en-US" altLang="ja-JP" sz="2600" b="1" dirty="0" smtClean="0">
              <a:solidFill>
                <a:srgbClr val="FFFF00"/>
              </a:solidFill>
            </a:endParaRPr>
          </a:p>
          <a:p>
            <a:r>
              <a:rPr kumimoji="1" lang="ja-JP" altLang="en-US" sz="2400" dirty="0" smtClean="0">
                <a:solidFill>
                  <a:schemeClr val="tx1"/>
                </a:solidFill>
              </a:rPr>
              <a:t>　　　　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たまに県内の高校に出稽古参加。また、県外の学校も本校に練習に来ます。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388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54956" y="202223"/>
            <a:ext cx="8825657" cy="856011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 smtClean="0"/>
              <a:t>遠征・合宿状況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81354" y="1058234"/>
            <a:ext cx="11667391" cy="5615128"/>
          </a:xfrm>
        </p:spPr>
        <p:txBody>
          <a:bodyPr>
            <a:normAutofit/>
          </a:bodyPr>
          <a:lstStyle/>
          <a:p>
            <a:endParaRPr kumimoji="1" lang="en-US" altLang="ja-JP" b="1" dirty="0" smtClean="0">
              <a:solidFill>
                <a:srgbClr val="FFC000"/>
              </a:solidFill>
            </a:endParaRPr>
          </a:p>
          <a:p>
            <a:r>
              <a:rPr kumimoji="1" lang="en-US" altLang="ja-JP" b="1" dirty="0" smtClean="0">
                <a:solidFill>
                  <a:srgbClr val="FFC000"/>
                </a:solidFill>
              </a:rPr>
              <a:t>【</a:t>
            </a:r>
            <a:r>
              <a:rPr kumimoji="1" lang="ja-JP" altLang="en-US" b="1" dirty="0" smtClean="0">
                <a:solidFill>
                  <a:srgbClr val="FFC000"/>
                </a:solidFill>
              </a:rPr>
              <a:t>夏休み遠征・合宿</a:t>
            </a:r>
            <a:r>
              <a:rPr kumimoji="1" lang="en-US" altLang="ja-JP" b="1" dirty="0" smtClean="0">
                <a:solidFill>
                  <a:srgbClr val="FFC000"/>
                </a:solidFill>
              </a:rPr>
              <a:t>】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夏は３回の遠征や合宿をします。（その他、関東近県まで）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　　　　　　　　　　　　</a:t>
            </a:r>
            <a:endParaRPr lang="en-US" altLang="ja-JP" dirty="0" smtClean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r>
              <a:rPr kumimoji="1" lang="en-US" altLang="ja-JP" b="1" dirty="0" smtClean="0">
                <a:solidFill>
                  <a:srgbClr val="FFC000"/>
                </a:solidFill>
              </a:rPr>
              <a:t>【</a:t>
            </a:r>
            <a:r>
              <a:rPr kumimoji="1" lang="ja-JP" altLang="en-US" b="1" dirty="0" smtClean="0">
                <a:solidFill>
                  <a:srgbClr val="FFC000"/>
                </a:solidFill>
              </a:rPr>
              <a:t>冬休み遠征・合宿</a:t>
            </a:r>
            <a:r>
              <a:rPr kumimoji="1" lang="en-US" altLang="ja-JP" b="1" dirty="0" smtClean="0">
                <a:solidFill>
                  <a:srgbClr val="FFC000"/>
                </a:solidFill>
              </a:rPr>
              <a:t>】</a:t>
            </a:r>
            <a:r>
              <a:rPr kumimoji="1" lang="ja-JP" altLang="en-US" dirty="0" smtClean="0">
                <a:solidFill>
                  <a:schemeClr val="tx1"/>
                </a:solidFill>
              </a:rPr>
              <a:t>（国士舘・城西</a:t>
            </a:r>
            <a:r>
              <a:rPr kumimoji="1" lang="ja-JP" altLang="en-US" dirty="0" smtClean="0">
                <a:solidFill>
                  <a:schemeClr val="tx1"/>
                </a:solidFill>
              </a:rPr>
              <a:t>国際（</a:t>
            </a:r>
            <a:r>
              <a:rPr kumimoji="1" lang="ja-JP" altLang="en-US" dirty="0" smtClean="0">
                <a:solidFill>
                  <a:schemeClr val="tx1"/>
                </a:solidFill>
              </a:rPr>
              <a:t>水田杯）・木更津総合・日体大錬成</a:t>
            </a:r>
            <a:r>
              <a:rPr kumimoji="1" lang="ja-JP" altLang="en-US" dirty="0" smtClean="0">
                <a:solidFill>
                  <a:schemeClr val="tx1"/>
                </a:solidFill>
              </a:rPr>
              <a:t>大会）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　　　　　　　　　　　　</a:t>
            </a:r>
            <a:endParaRPr lang="en-US" altLang="ja-JP" dirty="0" smtClean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r>
              <a:rPr kumimoji="1" lang="en-US" altLang="ja-JP" b="1" dirty="0" smtClean="0">
                <a:solidFill>
                  <a:srgbClr val="FFC000"/>
                </a:solidFill>
              </a:rPr>
              <a:t>【</a:t>
            </a:r>
            <a:r>
              <a:rPr kumimoji="1" lang="ja-JP" altLang="en-US" b="1" dirty="0" smtClean="0">
                <a:solidFill>
                  <a:srgbClr val="FFC000"/>
                </a:solidFill>
              </a:rPr>
              <a:t>春休み遠征・合宿</a:t>
            </a:r>
            <a:r>
              <a:rPr kumimoji="1" lang="en-US" altLang="ja-JP" b="1" dirty="0" smtClean="0">
                <a:solidFill>
                  <a:srgbClr val="FFC000"/>
                </a:solidFill>
              </a:rPr>
              <a:t>】</a:t>
            </a:r>
            <a:r>
              <a:rPr kumimoji="1" lang="ja-JP" altLang="en-US" dirty="0" smtClean="0">
                <a:solidFill>
                  <a:schemeClr val="tx1"/>
                </a:solidFill>
              </a:rPr>
              <a:t>（</a:t>
            </a:r>
            <a:r>
              <a:rPr kumimoji="1" lang="ja-JP" altLang="en-US" dirty="0" smtClean="0">
                <a:solidFill>
                  <a:schemeClr val="tx1"/>
                </a:solidFill>
              </a:rPr>
              <a:t>関東親善（勝浦）・国士舘・関東ブロック錬成大会（前橋</a:t>
            </a:r>
            <a:r>
              <a:rPr kumimoji="1" lang="ja-JP" altLang="en-US" dirty="0" smtClean="0">
                <a:solidFill>
                  <a:schemeClr val="tx1"/>
                </a:solidFill>
              </a:rPr>
              <a:t>））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　　　　　　　　　　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　　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</a:t>
            </a:r>
            <a:r>
              <a:rPr kumimoji="1" lang="en-US" altLang="ja-JP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【</a:t>
            </a:r>
            <a:r>
              <a:rPr kumimoji="1" lang="ja-JP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その他</a:t>
            </a:r>
            <a:r>
              <a:rPr kumimoji="1" lang="en-US" altLang="ja-JP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】</a:t>
            </a:r>
            <a:r>
              <a:rPr kumimoji="1" lang="ja-JP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３</a:t>
            </a:r>
            <a:r>
              <a:rPr kumimoji="1" lang="ja-JP" altLang="en-US" dirty="0" smtClean="0">
                <a:solidFill>
                  <a:schemeClr val="tx1"/>
                </a:solidFill>
              </a:rPr>
              <a:t>連休などの場合　県外に２回ほど、遠征・合宿に</a:t>
            </a:r>
            <a:r>
              <a:rPr kumimoji="1" lang="ja-JP" altLang="en-US" dirty="0" smtClean="0">
                <a:solidFill>
                  <a:schemeClr val="tx1"/>
                </a:solidFill>
              </a:rPr>
              <a:t>行きます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63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54956" y="131884"/>
            <a:ext cx="8825657" cy="1348381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/>
              <a:t>令和元</a:t>
            </a:r>
            <a:r>
              <a:rPr lang="ja-JP" altLang="en-US" dirty="0" smtClean="0"/>
              <a:t>年度　男子</a:t>
            </a:r>
            <a:r>
              <a:rPr lang="ja-JP" altLang="en-US" dirty="0"/>
              <a:t>団体戦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大会戦績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485" y="1389185"/>
            <a:ext cx="10805746" cy="5222630"/>
          </a:xfrm>
        </p:spPr>
        <p:txBody>
          <a:bodyPr>
            <a:normAutofit/>
          </a:bodyPr>
          <a:lstStyle/>
          <a:p>
            <a:endParaRPr lang="en-US" altLang="ja-JP" sz="2400" b="1" dirty="0" smtClean="0">
              <a:solidFill>
                <a:schemeClr val="tx1"/>
              </a:solidFill>
            </a:endParaRPr>
          </a:p>
          <a:p>
            <a:r>
              <a:rPr lang="en-US" altLang="ja-JP" sz="2400" b="1" dirty="0" smtClean="0">
                <a:solidFill>
                  <a:schemeClr val="tx1"/>
                </a:solidFill>
              </a:rPr>
              <a:t>【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関東</a:t>
            </a:r>
            <a:r>
              <a:rPr lang="ja-JP" altLang="ja-JP" sz="2800" b="1" dirty="0">
                <a:solidFill>
                  <a:schemeClr val="tx1"/>
                </a:solidFill>
              </a:rPr>
              <a:t>大会　千葉県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予選会</a:t>
            </a:r>
            <a:r>
              <a:rPr lang="en-US" altLang="ja-JP" sz="2800" b="1" dirty="0" smtClean="0">
                <a:solidFill>
                  <a:schemeClr val="tx1"/>
                </a:solidFill>
              </a:rPr>
              <a:t>】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2800" b="1" dirty="0" smtClean="0">
                <a:solidFill>
                  <a:schemeClr val="tx1"/>
                </a:solidFill>
              </a:rPr>
              <a:t>　　　　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男子団体戦</a:t>
            </a:r>
            <a:r>
              <a:rPr lang="ja-JP" altLang="en-US" sz="2800" b="1" dirty="0" smtClean="0">
                <a:solidFill>
                  <a:schemeClr val="tx1"/>
                </a:solidFill>
              </a:rPr>
              <a:t>　　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第３位</a:t>
            </a:r>
            <a:r>
              <a:rPr lang="ja-JP" altLang="en-US" sz="2800" b="1" dirty="0" smtClean="0">
                <a:solidFill>
                  <a:schemeClr val="tx1"/>
                </a:solidFill>
              </a:rPr>
              <a:t>　　　　　　　　　　</a:t>
            </a:r>
            <a:endParaRPr lang="en-US" altLang="ja-JP" sz="2800" b="1" dirty="0" smtClean="0">
              <a:solidFill>
                <a:schemeClr val="tx1"/>
              </a:solidFill>
            </a:endParaRPr>
          </a:p>
          <a:p>
            <a:r>
              <a:rPr lang="ja-JP" altLang="en-US" sz="2800" b="1" dirty="0" smtClean="0">
                <a:solidFill>
                  <a:schemeClr val="tx1"/>
                </a:solidFill>
              </a:rPr>
              <a:t>　　　　　　　　　　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☆</a:t>
            </a:r>
            <a:r>
              <a:rPr lang="ja-JP" altLang="ja-JP" sz="2800" b="1" u="heavy" dirty="0" smtClean="0">
                <a:solidFill>
                  <a:srgbClr val="FF0000"/>
                </a:solidFill>
              </a:rPr>
              <a:t>関東</a:t>
            </a:r>
            <a:r>
              <a:rPr lang="ja-JP" altLang="ja-JP" sz="2800" b="1" u="heavy" dirty="0">
                <a:solidFill>
                  <a:srgbClr val="FF0000"/>
                </a:solidFill>
              </a:rPr>
              <a:t>大会　１１年連続１２回目の</a:t>
            </a:r>
            <a:r>
              <a:rPr lang="ja-JP" altLang="ja-JP" sz="2800" b="1" u="heavy" dirty="0" smtClean="0">
                <a:solidFill>
                  <a:srgbClr val="FF0000"/>
                </a:solidFill>
              </a:rPr>
              <a:t>出場</a:t>
            </a:r>
            <a:endParaRPr lang="en-US" altLang="ja-JP" sz="2800" b="1" dirty="0" smtClean="0">
              <a:solidFill>
                <a:srgbClr val="FF0000"/>
              </a:solidFill>
            </a:endParaRPr>
          </a:p>
          <a:p>
            <a:r>
              <a:rPr lang="en-US" altLang="ja-JP" sz="2800" b="1" dirty="0" smtClean="0">
                <a:solidFill>
                  <a:schemeClr val="tx1"/>
                </a:solidFill>
              </a:rPr>
              <a:t>【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インターハイ</a:t>
            </a:r>
            <a:r>
              <a:rPr lang="ja-JP" altLang="ja-JP" sz="2800" b="1" dirty="0">
                <a:solidFill>
                  <a:schemeClr val="tx1"/>
                </a:solidFill>
              </a:rPr>
              <a:t>団体千葉県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予選会</a:t>
            </a:r>
            <a:r>
              <a:rPr lang="en-US" altLang="ja-JP" sz="2800" b="1" dirty="0" smtClean="0">
                <a:solidFill>
                  <a:schemeClr val="tx1"/>
                </a:solidFill>
              </a:rPr>
              <a:t>】</a:t>
            </a:r>
            <a:r>
              <a:rPr lang="ja-JP" altLang="ja-JP" sz="2800" b="1" dirty="0">
                <a:solidFill>
                  <a:schemeClr val="tx1"/>
                </a:solidFill>
              </a:rPr>
              <a:t>　　</a:t>
            </a:r>
            <a:r>
              <a:rPr lang="ja-JP" altLang="en-US" sz="2800" b="1" dirty="0" smtClean="0">
                <a:solidFill>
                  <a:schemeClr val="tx1"/>
                </a:solidFill>
              </a:rPr>
              <a:t>男子団体戦　　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第３位</a:t>
            </a:r>
            <a:endParaRPr lang="en-US" altLang="ja-JP" sz="2800" b="1" dirty="0" smtClean="0">
              <a:solidFill>
                <a:schemeClr val="tx1"/>
              </a:solidFill>
            </a:endParaRPr>
          </a:p>
          <a:p>
            <a:r>
              <a:rPr lang="en-US" altLang="ja-JP" sz="2800" b="1" dirty="0" smtClean="0">
                <a:solidFill>
                  <a:schemeClr val="tx1"/>
                </a:solidFill>
              </a:rPr>
              <a:t>【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千葉県</a:t>
            </a:r>
            <a:r>
              <a:rPr lang="ja-JP" altLang="ja-JP" sz="2800" b="1" dirty="0">
                <a:solidFill>
                  <a:schemeClr val="tx1"/>
                </a:solidFill>
              </a:rPr>
              <a:t>私学柔道大会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】</a:t>
            </a:r>
            <a:r>
              <a:rPr lang="ja-JP" altLang="en-US" sz="2800" b="1" dirty="0" smtClean="0">
                <a:solidFill>
                  <a:schemeClr val="tx1"/>
                </a:solidFill>
              </a:rPr>
              <a:t>　　　　　　　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男子</a:t>
            </a:r>
            <a:r>
              <a:rPr lang="ja-JP" altLang="ja-JP" sz="2800" b="1" dirty="0">
                <a:solidFill>
                  <a:schemeClr val="tx1"/>
                </a:solidFill>
              </a:rPr>
              <a:t>団体戦　</a:t>
            </a:r>
            <a:r>
              <a:rPr lang="ja-JP" altLang="en-US" sz="2800" b="1" dirty="0" smtClean="0">
                <a:solidFill>
                  <a:schemeClr val="tx1"/>
                </a:solidFill>
              </a:rPr>
              <a:t>　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準優勝</a:t>
            </a:r>
            <a:r>
              <a:rPr lang="ja-JP" altLang="ja-JP" sz="2800" b="1" u="sng" dirty="0">
                <a:solidFill>
                  <a:schemeClr val="tx1"/>
                </a:solidFill>
              </a:rPr>
              <a:t>　　　　</a:t>
            </a:r>
            <a:endParaRPr lang="ja-JP" altLang="ja-JP" sz="2800" b="1" dirty="0">
              <a:solidFill>
                <a:schemeClr val="tx1"/>
              </a:solidFill>
            </a:endParaRPr>
          </a:p>
          <a:p>
            <a:r>
              <a:rPr lang="en-US" altLang="ja-JP" sz="2800" b="1" dirty="0" smtClean="0">
                <a:solidFill>
                  <a:schemeClr val="tx1"/>
                </a:solidFill>
              </a:rPr>
              <a:t>【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千葉県</a:t>
            </a:r>
            <a:r>
              <a:rPr lang="ja-JP" altLang="ja-JP" sz="2800" b="1" dirty="0">
                <a:solidFill>
                  <a:schemeClr val="tx1"/>
                </a:solidFill>
              </a:rPr>
              <a:t>高等学校新人柔道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大会</a:t>
            </a:r>
            <a:r>
              <a:rPr lang="en-US" altLang="ja-JP" sz="2800" b="1" dirty="0" smtClean="0">
                <a:solidFill>
                  <a:schemeClr val="tx1"/>
                </a:solidFill>
              </a:rPr>
              <a:t>】</a:t>
            </a:r>
            <a:r>
              <a:rPr lang="ja-JP" altLang="en-US" sz="2800" b="1" dirty="0" smtClean="0">
                <a:solidFill>
                  <a:schemeClr val="tx1"/>
                </a:solidFill>
              </a:rPr>
              <a:t>　　　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男子</a:t>
            </a:r>
            <a:r>
              <a:rPr lang="ja-JP" altLang="ja-JP" sz="2800" b="1" dirty="0">
                <a:solidFill>
                  <a:schemeClr val="tx1"/>
                </a:solidFill>
              </a:rPr>
              <a:t>団体戦　　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第３位</a:t>
            </a:r>
            <a:endParaRPr lang="en-US" altLang="ja-JP" sz="2800" b="1" dirty="0" smtClean="0">
              <a:solidFill>
                <a:schemeClr val="tx1"/>
              </a:solidFill>
            </a:endParaRPr>
          </a:p>
          <a:p>
            <a:r>
              <a:rPr lang="en-US" altLang="ja-JP" sz="2800" b="1" dirty="0" smtClean="0">
                <a:solidFill>
                  <a:srgbClr val="FFC000"/>
                </a:solidFill>
              </a:rPr>
              <a:t>【</a:t>
            </a:r>
            <a:r>
              <a:rPr lang="ja-JP" altLang="ja-JP" sz="2800" b="1" dirty="0" smtClean="0">
                <a:solidFill>
                  <a:srgbClr val="FFC000"/>
                </a:solidFill>
              </a:rPr>
              <a:t>水田杯</a:t>
            </a:r>
            <a:r>
              <a:rPr lang="ja-JP" altLang="ja-JP" sz="2800" b="1" dirty="0">
                <a:solidFill>
                  <a:srgbClr val="FFC000"/>
                </a:solidFill>
              </a:rPr>
              <a:t>全国選抜柔道</a:t>
            </a:r>
            <a:r>
              <a:rPr lang="ja-JP" altLang="ja-JP" sz="2800" b="1" dirty="0" smtClean="0">
                <a:solidFill>
                  <a:srgbClr val="FFC000"/>
                </a:solidFill>
              </a:rPr>
              <a:t>大会</a:t>
            </a:r>
            <a:r>
              <a:rPr lang="en-US" altLang="ja-JP" sz="2800" b="1" dirty="0" smtClean="0">
                <a:solidFill>
                  <a:srgbClr val="FFC000"/>
                </a:solidFill>
              </a:rPr>
              <a:t>】</a:t>
            </a:r>
            <a:r>
              <a:rPr lang="ja-JP" altLang="en-US" sz="2800" b="1" dirty="0" smtClean="0">
                <a:solidFill>
                  <a:srgbClr val="FFC000"/>
                </a:solidFill>
              </a:rPr>
              <a:t>　　　　　</a:t>
            </a:r>
            <a:r>
              <a:rPr lang="ja-JP" altLang="ja-JP" sz="2800" b="1" dirty="0" smtClean="0">
                <a:solidFill>
                  <a:srgbClr val="FFC000"/>
                </a:solidFill>
              </a:rPr>
              <a:t>男子</a:t>
            </a:r>
            <a:r>
              <a:rPr lang="ja-JP" altLang="ja-JP" sz="2800" b="1" dirty="0">
                <a:solidFill>
                  <a:srgbClr val="FFC000"/>
                </a:solidFill>
              </a:rPr>
              <a:t>団体戦　　第３位</a:t>
            </a:r>
          </a:p>
          <a:p>
            <a:r>
              <a:rPr lang="en-US" altLang="ja-JP" sz="2800" b="1" dirty="0" smtClean="0">
                <a:solidFill>
                  <a:schemeClr val="tx1"/>
                </a:solidFill>
              </a:rPr>
              <a:t>【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千葉県</a:t>
            </a:r>
            <a:r>
              <a:rPr lang="ja-JP" altLang="ja-JP" sz="2800" b="1" dirty="0">
                <a:solidFill>
                  <a:schemeClr val="tx1"/>
                </a:solidFill>
              </a:rPr>
              <a:t>高等学校選抜柔道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大会</a:t>
            </a:r>
            <a:r>
              <a:rPr lang="en-US" altLang="ja-JP" sz="2800" b="1" dirty="0" smtClean="0">
                <a:solidFill>
                  <a:schemeClr val="tx1"/>
                </a:solidFill>
              </a:rPr>
              <a:t>】</a:t>
            </a:r>
            <a:r>
              <a:rPr lang="ja-JP" altLang="ja-JP" sz="2800" b="1" dirty="0">
                <a:solidFill>
                  <a:schemeClr val="tx1"/>
                </a:solidFill>
              </a:rPr>
              <a:t>　</a:t>
            </a:r>
            <a:r>
              <a:rPr lang="ja-JP" altLang="en-US" sz="2800" b="1" dirty="0" smtClean="0">
                <a:solidFill>
                  <a:schemeClr val="tx1"/>
                </a:solidFill>
              </a:rPr>
              <a:t>　　</a:t>
            </a:r>
            <a:r>
              <a:rPr lang="ja-JP" altLang="ja-JP" sz="2800" b="1" dirty="0" smtClean="0">
                <a:solidFill>
                  <a:schemeClr val="tx1"/>
                </a:solidFill>
              </a:rPr>
              <a:t>男子</a:t>
            </a:r>
            <a:r>
              <a:rPr lang="ja-JP" altLang="ja-JP" sz="2800" b="1" dirty="0">
                <a:solidFill>
                  <a:schemeClr val="tx1"/>
                </a:solidFill>
              </a:rPr>
              <a:t>団体戦　　第３位</a:t>
            </a:r>
          </a:p>
          <a:p>
            <a:endParaRPr lang="en-US" altLang="ja-JP" b="1" dirty="0"/>
          </a:p>
          <a:p>
            <a:endParaRPr lang="ja-JP" altLang="ja-JP" b="1" dirty="0"/>
          </a:p>
          <a:p>
            <a:endParaRPr lang="ja-JP" altLang="en-US" dirty="0">
              <a:solidFill>
                <a:schemeClr val="tx1"/>
              </a:solidFill>
            </a:endParaRPr>
          </a:p>
          <a:p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377567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54955" y="140677"/>
            <a:ext cx="8825657" cy="1330796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 smtClean="0"/>
              <a:t>令和元</a:t>
            </a:r>
            <a:r>
              <a:rPr kumimoji="1" lang="ja-JP" altLang="en-US" dirty="0" smtClean="0"/>
              <a:t>年度　男子</a:t>
            </a:r>
            <a:r>
              <a:rPr kumimoji="1" lang="ja-JP" altLang="en-US" dirty="0" smtClean="0"/>
              <a:t>個人戦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大会戦績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7538" y="1380392"/>
            <a:ext cx="11333285" cy="5292970"/>
          </a:xfrm>
        </p:spPr>
        <p:txBody>
          <a:bodyPr>
            <a:normAutofit fontScale="92500" lnSpcReduction="20000"/>
          </a:bodyPr>
          <a:lstStyle/>
          <a:p>
            <a:r>
              <a:rPr lang="ja-JP" altLang="ja-JP" sz="3200" b="1" dirty="0">
                <a:solidFill>
                  <a:srgbClr val="FFC000"/>
                </a:solidFill>
              </a:rPr>
              <a:t>【インターハイ個人千葉県予選会】</a:t>
            </a:r>
            <a:r>
              <a:rPr lang="ja-JP" altLang="ja-JP" sz="2800" dirty="0">
                <a:solidFill>
                  <a:schemeClr val="tx1"/>
                </a:solidFill>
              </a:rPr>
              <a:t>　</a:t>
            </a:r>
          </a:p>
          <a:p>
            <a:r>
              <a:rPr lang="ja-JP" altLang="ja-JP" sz="3500" dirty="0">
                <a:solidFill>
                  <a:schemeClr val="tx1"/>
                </a:solidFill>
              </a:rPr>
              <a:t>・６６</a:t>
            </a:r>
            <a:r>
              <a:rPr lang="en-US" altLang="ja-JP" sz="3500" dirty="0">
                <a:solidFill>
                  <a:schemeClr val="tx1"/>
                </a:solidFill>
              </a:rPr>
              <a:t>kg</a:t>
            </a:r>
            <a:r>
              <a:rPr lang="ja-JP" altLang="ja-JP" sz="3500" dirty="0">
                <a:solidFill>
                  <a:schemeClr val="tx1"/>
                </a:solidFill>
              </a:rPr>
              <a:t>級　　武田承大（３年）　</a:t>
            </a:r>
            <a:r>
              <a:rPr lang="ja-JP" altLang="ja-JP" sz="3500" b="1" dirty="0">
                <a:solidFill>
                  <a:srgbClr val="00B0F0"/>
                </a:solidFill>
              </a:rPr>
              <a:t>準優勝</a:t>
            </a:r>
          </a:p>
          <a:p>
            <a:r>
              <a:rPr lang="ja-JP" altLang="ja-JP" sz="3500" dirty="0">
                <a:solidFill>
                  <a:schemeClr val="tx1"/>
                </a:solidFill>
              </a:rPr>
              <a:t>・</a:t>
            </a:r>
            <a:r>
              <a:rPr lang="en-US" altLang="ja-JP" sz="3500" dirty="0">
                <a:solidFill>
                  <a:schemeClr val="tx1"/>
                </a:solidFill>
              </a:rPr>
              <a:t>100</a:t>
            </a:r>
            <a:r>
              <a:rPr lang="ja-JP" altLang="ja-JP" sz="3500" dirty="0">
                <a:solidFill>
                  <a:schemeClr val="tx1"/>
                </a:solidFill>
              </a:rPr>
              <a:t>Ｋ</a:t>
            </a:r>
            <a:r>
              <a:rPr lang="en-US" altLang="ja-JP" sz="3500" dirty="0">
                <a:solidFill>
                  <a:schemeClr val="tx1"/>
                </a:solidFill>
              </a:rPr>
              <a:t>g</a:t>
            </a:r>
            <a:r>
              <a:rPr lang="ja-JP" altLang="ja-JP" sz="3500" dirty="0">
                <a:solidFill>
                  <a:schemeClr val="tx1"/>
                </a:solidFill>
              </a:rPr>
              <a:t>超級　窪田　観（２年）　</a:t>
            </a:r>
            <a:r>
              <a:rPr lang="ja-JP" altLang="ja-JP" sz="3500" b="1" dirty="0">
                <a:solidFill>
                  <a:srgbClr val="FFFF00"/>
                </a:solidFill>
              </a:rPr>
              <a:t>優　勝</a:t>
            </a:r>
          </a:p>
          <a:p>
            <a:r>
              <a:rPr lang="ja-JP" altLang="en-US" sz="2800" dirty="0" smtClean="0">
                <a:solidFill>
                  <a:srgbClr val="FF0000"/>
                </a:solidFill>
              </a:rPr>
              <a:t>    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（</a:t>
            </a:r>
            <a:r>
              <a:rPr lang="ja-JP" altLang="ja-JP" sz="2800" b="1" dirty="0" smtClean="0">
                <a:solidFill>
                  <a:srgbClr val="FF0000"/>
                </a:solidFill>
              </a:rPr>
              <a:t>鹿児島</a:t>
            </a:r>
            <a:r>
              <a:rPr lang="ja-JP" altLang="ja-JP" sz="2800" b="1" dirty="0">
                <a:solidFill>
                  <a:srgbClr val="FF0000"/>
                </a:solidFill>
              </a:rPr>
              <a:t>インターハイ出場</a:t>
            </a:r>
            <a:r>
              <a:rPr lang="ja-JP" altLang="ja-JP" sz="2800" b="1" dirty="0" smtClean="0">
                <a:solidFill>
                  <a:srgbClr val="FF0000"/>
                </a:solidFill>
              </a:rPr>
              <a:t>！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）</a:t>
            </a:r>
            <a:endParaRPr lang="en-US" altLang="ja-JP" sz="2800" b="1" dirty="0" smtClean="0">
              <a:solidFill>
                <a:srgbClr val="FF0000"/>
              </a:solidFill>
            </a:endParaRPr>
          </a:p>
          <a:p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ja-JP" sz="3900" b="1" dirty="0">
                <a:solidFill>
                  <a:srgbClr val="FFC000"/>
                </a:solidFill>
              </a:rPr>
              <a:t>【鹿児島インターハイ】</a:t>
            </a:r>
            <a:r>
              <a:rPr lang="ja-JP" altLang="ja-JP" sz="2800" dirty="0">
                <a:solidFill>
                  <a:schemeClr val="tx1"/>
                </a:solidFill>
              </a:rPr>
              <a:t>　</a:t>
            </a:r>
          </a:p>
          <a:p>
            <a:r>
              <a:rPr lang="ja-JP" altLang="ja-JP" sz="2800" dirty="0">
                <a:solidFill>
                  <a:schemeClr val="tx1"/>
                </a:solidFill>
              </a:rPr>
              <a:t>　</a:t>
            </a:r>
            <a:r>
              <a:rPr lang="ja-JP" altLang="ja-JP" sz="2800" dirty="0" smtClean="0">
                <a:solidFill>
                  <a:schemeClr val="tx1"/>
                </a:solidFill>
              </a:rPr>
              <a:t>窪田</a:t>
            </a:r>
            <a:r>
              <a:rPr lang="ja-JP" altLang="ja-JP" sz="2800" dirty="0">
                <a:solidFill>
                  <a:schemeClr val="tx1"/>
                </a:solidFill>
              </a:rPr>
              <a:t>　観（２年生）</a:t>
            </a:r>
          </a:p>
          <a:p>
            <a:r>
              <a:rPr lang="ja-JP" altLang="ja-JP" sz="2600" dirty="0">
                <a:solidFill>
                  <a:schemeClr val="tx1"/>
                </a:solidFill>
              </a:rPr>
              <a:t>・１回戦　シード</a:t>
            </a:r>
          </a:p>
          <a:p>
            <a:r>
              <a:rPr lang="ja-JP" altLang="ja-JP" sz="2600" dirty="0">
                <a:solidFill>
                  <a:schemeClr val="tx1"/>
                </a:solidFill>
              </a:rPr>
              <a:t>・２回戦　広島県選手（崇徳高校）　延長戦指導勝ち</a:t>
            </a:r>
          </a:p>
          <a:p>
            <a:r>
              <a:rPr lang="ja-JP" altLang="ja-JP" sz="2600" dirty="0">
                <a:solidFill>
                  <a:schemeClr val="tx1"/>
                </a:solidFill>
              </a:rPr>
              <a:t>・３回戦　熊本県選手（九州学院）　指導負け</a:t>
            </a:r>
          </a:p>
          <a:p>
            <a:r>
              <a:rPr lang="ja-JP" altLang="ja-JP" sz="2800" dirty="0">
                <a:solidFill>
                  <a:schemeClr val="tx1"/>
                </a:solidFill>
              </a:rPr>
              <a:t>　　　　　　　　　　　</a:t>
            </a:r>
            <a:r>
              <a:rPr lang="ja-JP" altLang="ja-JP" sz="2800" b="1" u="sng" dirty="0">
                <a:solidFill>
                  <a:srgbClr val="00B0F0"/>
                </a:solidFill>
              </a:rPr>
              <a:t>ベスト１６</a:t>
            </a:r>
          </a:p>
          <a:p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83892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00100" y="615462"/>
            <a:ext cx="10471637" cy="602272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ja-JP" altLang="ja-JP" sz="4600" dirty="0">
                <a:solidFill>
                  <a:schemeClr val="tx1"/>
                </a:solidFill>
              </a:rPr>
              <a:t>【</a:t>
            </a:r>
            <a:r>
              <a:rPr lang="ja-JP" altLang="ja-JP" sz="4600" b="1" dirty="0">
                <a:solidFill>
                  <a:schemeClr val="tx1"/>
                </a:solidFill>
              </a:rPr>
              <a:t>千葉県高等学校新人柔道大会】</a:t>
            </a:r>
            <a:r>
              <a:rPr lang="ja-JP" altLang="ja-JP" sz="4600" dirty="0">
                <a:solidFill>
                  <a:schemeClr val="tx1"/>
                </a:solidFill>
              </a:rPr>
              <a:t>　</a:t>
            </a:r>
          </a:p>
          <a:p>
            <a:r>
              <a:rPr lang="en-US" altLang="ja-JP" sz="4600" dirty="0">
                <a:solidFill>
                  <a:schemeClr val="tx1"/>
                </a:solidFill>
              </a:rPr>
              <a:t> </a:t>
            </a:r>
            <a:endParaRPr lang="ja-JP" altLang="ja-JP" sz="4600" dirty="0">
              <a:solidFill>
                <a:schemeClr val="tx1"/>
              </a:solidFill>
            </a:endParaRPr>
          </a:p>
          <a:p>
            <a:r>
              <a:rPr lang="ja-JP" altLang="ja-JP" sz="4600" dirty="0" smtClean="0">
                <a:solidFill>
                  <a:schemeClr val="tx1"/>
                </a:solidFill>
              </a:rPr>
              <a:t>－７３</a:t>
            </a:r>
            <a:r>
              <a:rPr lang="en-US" altLang="ja-JP" sz="4600" dirty="0" smtClean="0">
                <a:solidFill>
                  <a:schemeClr val="tx1"/>
                </a:solidFill>
              </a:rPr>
              <a:t>kg</a:t>
            </a:r>
            <a:r>
              <a:rPr lang="ja-JP" altLang="ja-JP" sz="4600" dirty="0" smtClean="0">
                <a:solidFill>
                  <a:schemeClr val="tx1"/>
                </a:solidFill>
              </a:rPr>
              <a:t>級</a:t>
            </a:r>
            <a:r>
              <a:rPr lang="ja-JP" altLang="ja-JP" sz="4600" dirty="0">
                <a:solidFill>
                  <a:schemeClr val="tx1"/>
                </a:solidFill>
              </a:rPr>
              <a:t>　</a:t>
            </a:r>
            <a:r>
              <a:rPr lang="ja-JP" altLang="en-US" sz="4600" dirty="0">
                <a:solidFill>
                  <a:schemeClr val="tx1"/>
                </a:solidFill>
              </a:rPr>
              <a:t> </a:t>
            </a:r>
            <a:r>
              <a:rPr lang="ja-JP" altLang="en-US" sz="4600" dirty="0" smtClean="0">
                <a:solidFill>
                  <a:schemeClr val="tx1"/>
                </a:solidFill>
              </a:rPr>
              <a:t>  </a:t>
            </a:r>
            <a:r>
              <a:rPr lang="ja-JP" altLang="ja-JP" sz="4600" dirty="0" smtClean="0">
                <a:solidFill>
                  <a:srgbClr val="FFFF00"/>
                </a:solidFill>
              </a:rPr>
              <a:t>準優勝</a:t>
            </a:r>
            <a:r>
              <a:rPr lang="ja-JP" altLang="ja-JP" sz="4600" dirty="0">
                <a:solidFill>
                  <a:schemeClr val="tx1"/>
                </a:solidFill>
              </a:rPr>
              <a:t>　</a:t>
            </a:r>
            <a:r>
              <a:rPr lang="en-US" altLang="ja-JP" sz="4600" dirty="0" smtClean="0">
                <a:solidFill>
                  <a:schemeClr val="tx1"/>
                </a:solidFill>
              </a:rPr>
              <a:t>   </a:t>
            </a:r>
            <a:r>
              <a:rPr lang="ja-JP" altLang="ja-JP" sz="4600" dirty="0" smtClean="0">
                <a:solidFill>
                  <a:schemeClr val="tx1"/>
                </a:solidFill>
              </a:rPr>
              <a:t>荒井</a:t>
            </a:r>
            <a:r>
              <a:rPr lang="ja-JP" altLang="ja-JP" sz="4600" dirty="0">
                <a:solidFill>
                  <a:schemeClr val="tx1"/>
                </a:solidFill>
              </a:rPr>
              <a:t>優太（１年）</a:t>
            </a:r>
          </a:p>
          <a:p>
            <a:r>
              <a:rPr lang="ja-JP" altLang="ja-JP" sz="4600" dirty="0" smtClean="0">
                <a:solidFill>
                  <a:schemeClr val="tx1"/>
                </a:solidFill>
              </a:rPr>
              <a:t>－８１</a:t>
            </a:r>
            <a:r>
              <a:rPr lang="en-US" altLang="ja-JP" sz="4600" dirty="0" smtClean="0">
                <a:solidFill>
                  <a:schemeClr val="tx1"/>
                </a:solidFill>
              </a:rPr>
              <a:t>kg</a:t>
            </a:r>
            <a:r>
              <a:rPr lang="ja-JP" altLang="ja-JP" sz="4600" dirty="0">
                <a:solidFill>
                  <a:schemeClr val="tx1"/>
                </a:solidFill>
              </a:rPr>
              <a:t>級　</a:t>
            </a:r>
            <a:r>
              <a:rPr lang="ja-JP" altLang="en-US" sz="4600" dirty="0">
                <a:solidFill>
                  <a:schemeClr val="tx1"/>
                </a:solidFill>
              </a:rPr>
              <a:t> </a:t>
            </a:r>
            <a:r>
              <a:rPr lang="ja-JP" altLang="en-US" sz="4600" dirty="0" smtClean="0">
                <a:solidFill>
                  <a:schemeClr val="tx1"/>
                </a:solidFill>
              </a:rPr>
              <a:t>  </a:t>
            </a:r>
            <a:r>
              <a:rPr lang="ja-JP" altLang="ja-JP" sz="4600" dirty="0" smtClean="0">
                <a:solidFill>
                  <a:srgbClr val="00B0F0"/>
                </a:solidFill>
              </a:rPr>
              <a:t>第</a:t>
            </a:r>
            <a:r>
              <a:rPr lang="en-US" altLang="ja-JP" sz="4600" dirty="0" smtClean="0">
                <a:solidFill>
                  <a:srgbClr val="00B0F0"/>
                </a:solidFill>
              </a:rPr>
              <a:t>3</a:t>
            </a:r>
            <a:r>
              <a:rPr lang="ja-JP" altLang="ja-JP" sz="4600" dirty="0">
                <a:solidFill>
                  <a:srgbClr val="00B0F0"/>
                </a:solidFill>
              </a:rPr>
              <a:t>位</a:t>
            </a:r>
            <a:r>
              <a:rPr lang="ja-JP" altLang="ja-JP" sz="4600" dirty="0">
                <a:solidFill>
                  <a:schemeClr val="tx1"/>
                </a:solidFill>
              </a:rPr>
              <a:t>　　</a:t>
            </a:r>
            <a:r>
              <a:rPr lang="en-US" altLang="ja-JP" sz="4600" dirty="0" smtClean="0">
                <a:solidFill>
                  <a:schemeClr val="tx1"/>
                </a:solidFill>
              </a:rPr>
              <a:t> </a:t>
            </a:r>
            <a:r>
              <a:rPr lang="ja-JP" altLang="ja-JP" sz="4600" dirty="0" smtClean="0">
                <a:solidFill>
                  <a:schemeClr val="tx1"/>
                </a:solidFill>
              </a:rPr>
              <a:t>末吉</a:t>
            </a:r>
            <a:r>
              <a:rPr lang="ja-JP" altLang="ja-JP" sz="4600" dirty="0">
                <a:solidFill>
                  <a:schemeClr val="tx1"/>
                </a:solidFill>
              </a:rPr>
              <a:t>和馬（</a:t>
            </a:r>
            <a:r>
              <a:rPr lang="en-US" altLang="ja-JP" sz="4600" dirty="0">
                <a:solidFill>
                  <a:schemeClr val="tx1"/>
                </a:solidFill>
              </a:rPr>
              <a:t>2</a:t>
            </a:r>
            <a:r>
              <a:rPr lang="ja-JP" altLang="ja-JP" sz="4600" dirty="0">
                <a:solidFill>
                  <a:schemeClr val="tx1"/>
                </a:solidFill>
              </a:rPr>
              <a:t>年）</a:t>
            </a:r>
          </a:p>
          <a:p>
            <a:r>
              <a:rPr lang="ja-JP" altLang="ja-JP" sz="4600" dirty="0" smtClean="0">
                <a:solidFill>
                  <a:schemeClr val="tx1"/>
                </a:solidFill>
              </a:rPr>
              <a:t>－９０</a:t>
            </a:r>
            <a:r>
              <a:rPr lang="en-US" altLang="ja-JP" sz="4600" dirty="0" smtClean="0">
                <a:solidFill>
                  <a:schemeClr val="tx1"/>
                </a:solidFill>
              </a:rPr>
              <a:t>kg</a:t>
            </a:r>
            <a:r>
              <a:rPr lang="ja-JP" altLang="ja-JP" sz="4600" dirty="0">
                <a:solidFill>
                  <a:schemeClr val="tx1"/>
                </a:solidFill>
              </a:rPr>
              <a:t>級　</a:t>
            </a:r>
            <a:r>
              <a:rPr lang="ja-JP" altLang="en-US" sz="4600" dirty="0">
                <a:solidFill>
                  <a:schemeClr val="tx1"/>
                </a:solidFill>
              </a:rPr>
              <a:t> </a:t>
            </a:r>
            <a:r>
              <a:rPr lang="ja-JP" altLang="en-US" sz="4600" dirty="0" smtClean="0">
                <a:solidFill>
                  <a:schemeClr val="tx1"/>
                </a:solidFill>
              </a:rPr>
              <a:t>  </a:t>
            </a:r>
            <a:r>
              <a:rPr lang="ja-JP" altLang="ja-JP" sz="4600" dirty="0" smtClean="0">
                <a:solidFill>
                  <a:srgbClr val="FFFF00"/>
                </a:solidFill>
              </a:rPr>
              <a:t>準優勝</a:t>
            </a:r>
            <a:r>
              <a:rPr lang="ja-JP" altLang="ja-JP" sz="4600" dirty="0">
                <a:solidFill>
                  <a:schemeClr val="tx1"/>
                </a:solidFill>
              </a:rPr>
              <a:t>　</a:t>
            </a:r>
            <a:r>
              <a:rPr lang="en-US" altLang="ja-JP" sz="4600" dirty="0" smtClean="0">
                <a:solidFill>
                  <a:schemeClr val="tx1"/>
                </a:solidFill>
              </a:rPr>
              <a:t>   </a:t>
            </a:r>
            <a:r>
              <a:rPr lang="ja-JP" altLang="ja-JP" sz="4600" dirty="0" smtClean="0">
                <a:solidFill>
                  <a:schemeClr val="tx1"/>
                </a:solidFill>
              </a:rPr>
              <a:t>小山</a:t>
            </a:r>
            <a:r>
              <a:rPr lang="ja-JP" altLang="ja-JP" sz="4600" dirty="0">
                <a:solidFill>
                  <a:schemeClr val="tx1"/>
                </a:solidFill>
              </a:rPr>
              <a:t>　宰（２年）</a:t>
            </a:r>
          </a:p>
          <a:p>
            <a:r>
              <a:rPr lang="ja-JP" altLang="ja-JP" sz="4600" dirty="0" smtClean="0">
                <a:solidFill>
                  <a:schemeClr val="tx1"/>
                </a:solidFill>
              </a:rPr>
              <a:t>－</a:t>
            </a:r>
            <a:r>
              <a:rPr lang="en-US" altLang="ja-JP" sz="4600" dirty="0" smtClean="0">
                <a:solidFill>
                  <a:schemeClr val="tx1"/>
                </a:solidFill>
              </a:rPr>
              <a:t>100kg</a:t>
            </a:r>
            <a:r>
              <a:rPr lang="ja-JP" altLang="ja-JP" sz="4600" dirty="0">
                <a:solidFill>
                  <a:schemeClr val="tx1"/>
                </a:solidFill>
              </a:rPr>
              <a:t>級　</a:t>
            </a:r>
            <a:r>
              <a:rPr lang="ja-JP" altLang="en-US" sz="4600" dirty="0" smtClean="0">
                <a:solidFill>
                  <a:schemeClr val="tx1"/>
                </a:solidFill>
              </a:rPr>
              <a:t>　</a:t>
            </a:r>
            <a:r>
              <a:rPr lang="ja-JP" altLang="ja-JP" sz="4600" b="1" dirty="0" smtClean="0">
                <a:solidFill>
                  <a:srgbClr val="FF0000"/>
                </a:solidFill>
              </a:rPr>
              <a:t>優</a:t>
            </a:r>
            <a:r>
              <a:rPr lang="ja-JP" altLang="ja-JP" sz="4600" b="1" dirty="0">
                <a:solidFill>
                  <a:srgbClr val="FF0000"/>
                </a:solidFill>
              </a:rPr>
              <a:t>　勝</a:t>
            </a:r>
            <a:r>
              <a:rPr lang="ja-JP" altLang="ja-JP" sz="4600" dirty="0">
                <a:solidFill>
                  <a:schemeClr val="tx1"/>
                </a:solidFill>
              </a:rPr>
              <a:t>　　武田知士（</a:t>
            </a:r>
            <a:r>
              <a:rPr lang="en-US" altLang="ja-JP" sz="4600" dirty="0">
                <a:solidFill>
                  <a:schemeClr val="tx1"/>
                </a:solidFill>
              </a:rPr>
              <a:t>1</a:t>
            </a:r>
            <a:r>
              <a:rPr lang="ja-JP" altLang="ja-JP" sz="4600" dirty="0">
                <a:solidFill>
                  <a:schemeClr val="tx1"/>
                </a:solidFill>
              </a:rPr>
              <a:t>年）</a:t>
            </a:r>
          </a:p>
          <a:p>
            <a:pPr lvl="1"/>
            <a:r>
              <a:rPr lang="ja-JP" altLang="ja-JP" sz="4400" dirty="0">
                <a:solidFill>
                  <a:schemeClr val="tx1"/>
                </a:solidFill>
              </a:rPr>
              <a:t>　</a:t>
            </a:r>
            <a:r>
              <a:rPr lang="ja-JP" altLang="en-US" sz="4400" dirty="0" smtClean="0">
                <a:solidFill>
                  <a:schemeClr val="tx1"/>
                </a:solidFill>
              </a:rPr>
              <a:t>　　　　　</a:t>
            </a:r>
            <a:r>
              <a:rPr lang="ja-JP" altLang="en-US" sz="4400" dirty="0" smtClean="0">
                <a:solidFill>
                  <a:schemeClr val="tx1"/>
                </a:solidFill>
              </a:rPr>
              <a:t> </a:t>
            </a:r>
            <a:r>
              <a:rPr lang="ja-JP" altLang="en-US" sz="4400" dirty="0" smtClean="0">
                <a:solidFill>
                  <a:schemeClr val="tx1"/>
                </a:solidFill>
              </a:rPr>
              <a:t> </a:t>
            </a:r>
            <a:r>
              <a:rPr lang="ja-JP" altLang="ja-JP" sz="4400" dirty="0" smtClean="0">
                <a:solidFill>
                  <a:srgbClr val="FFFF00"/>
                </a:solidFill>
              </a:rPr>
              <a:t>準優勝</a:t>
            </a:r>
            <a:r>
              <a:rPr lang="ja-JP" altLang="ja-JP" sz="4400" dirty="0">
                <a:solidFill>
                  <a:schemeClr val="tx1"/>
                </a:solidFill>
              </a:rPr>
              <a:t>　　</a:t>
            </a:r>
            <a:r>
              <a:rPr lang="en-US" altLang="ja-JP" sz="4400" dirty="0" smtClean="0">
                <a:solidFill>
                  <a:schemeClr val="tx1"/>
                </a:solidFill>
              </a:rPr>
              <a:t> </a:t>
            </a:r>
            <a:r>
              <a:rPr lang="ja-JP" altLang="ja-JP" sz="4400" dirty="0" smtClean="0">
                <a:solidFill>
                  <a:schemeClr val="tx1"/>
                </a:solidFill>
              </a:rPr>
              <a:t>行木雅彦</a:t>
            </a:r>
            <a:r>
              <a:rPr lang="en-US" altLang="ja-JP" sz="4400" dirty="0" smtClean="0">
                <a:solidFill>
                  <a:schemeClr val="tx1"/>
                </a:solidFill>
              </a:rPr>
              <a:t> </a:t>
            </a:r>
            <a:r>
              <a:rPr lang="ja-JP" altLang="ja-JP" sz="4400" dirty="0" smtClean="0">
                <a:solidFill>
                  <a:schemeClr val="tx1"/>
                </a:solidFill>
              </a:rPr>
              <a:t>（</a:t>
            </a:r>
            <a:r>
              <a:rPr lang="en-US" altLang="ja-JP" sz="4400" dirty="0">
                <a:solidFill>
                  <a:schemeClr val="tx1"/>
                </a:solidFill>
              </a:rPr>
              <a:t>2</a:t>
            </a:r>
            <a:r>
              <a:rPr lang="ja-JP" altLang="ja-JP" sz="4400" dirty="0">
                <a:solidFill>
                  <a:schemeClr val="tx1"/>
                </a:solidFill>
              </a:rPr>
              <a:t>年）　</a:t>
            </a:r>
          </a:p>
          <a:p>
            <a:r>
              <a:rPr lang="en-US" altLang="ja-JP" sz="4600" dirty="0" smtClean="0">
                <a:solidFill>
                  <a:schemeClr val="tx1"/>
                </a:solidFill>
              </a:rPr>
              <a:t>100kg</a:t>
            </a:r>
            <a:r>
              <a:rPr lang="ja-JP" altLang="ja-JP" sz="4600" dirty="0">
                <a:solidFill>
                  <a:schemeClr val="tx1"/>
                </a:solidFill>
              </a:rPr>
              <a:t>超級　</a:t>
            </a:r>
            <a:r>
              <a:rPr lang="ja-JP" altLang="en-US" sz="4600" dirty="0" smtClean="0">
                <a:solidFill>
                  <a:schemeClr val="tx1"/>
                </a:solidFill>
              </a:rPr>
              <a:t>　</a:t>
            </a:r>
            <a:r>
              <a:rPr lang="ja-JP" altLang="ja-JP" sz="4600" dirty="0" smtClean="0">
                <a:solidFill>
                  <a:srgbClr val="FFFF00"/>
                </a:solidFill>
              </a:rPr>
              <a:t>準優勝</a:t>
            </a:r>
            <a:r>
              <a:rPr lang="ja-JP" altLang="ja-JP" sz="4600" dirty="0">
                <a:solidFill>
                  <a:schemeClr val="tx1"/>
                </a:solidFill>
              </a:rPr>
              <a:t>　　</a:t>
            </a:r>
            <a:r>
              <a:rPr lang="ja-JP" altLang="ja-JP" sz="4600" dirty="0" smtClean="0">
                <a:solidFill>
                  <a:schemeClr val="tx1"/>
                </a:solidFill>
              </a:rPr>
              <a:t>窪田</a:t>
            </a:r>
            <a:r>
              <a:rPr lang="ja-JP" altLang="ja-JP" sz="4600" dirty="0">
                <a:solidFill>
                  <a:schemeClr val="tx1"/>
                </a:solidFill>
              </a:rPr>
              <a:t>　観（２年）　</a:t>
            </a:r>
          </a:p>
          <a:p>
            <a:r>
              <a:rPr lang="ja-JP" altLang="ja-JP" sz="4600" dirty="0"/>
              <a:t>　　　　　　</a:t>
            </a:r>
            <a:r>
              <a:rPr lang="ja-JP" altLang="en-US" sz="4600" dirty="0"/>
              <a:t> </a:t>
            </a:r>
            <a:r>
              <a:rPr lang="ja-JP" altLang="en-US" sz="4600" dirty="0" smtClean="0"/>
              <a:t>   </a:t>
            </a:r>
            <a:r>
              <a:rPr lang="ja-JP" altLang="ja-JP" sz="4600" dirty="0" smtClean="0">
                <a:solidFill>
                  <a:srgbClr val="00B0F0"/>
                </a:solidFill>
              </a:rPr>
              <a:t>第</a:t>
            </a:r>
            <a:r>
              <a:rPr lang="en-US" altLang="ja-JP" sz="4600" dirty="0" smtClean="0">
                <a:solidFill>
                  <a:srgbClr val="00B0F0"/>
                </a:solidFill>
              </a:rPr>
              <a:t>3</a:t>
            </a:r>
            <a:r>
              <a:rPr lang="ja-JP" altLang="ja-JP" sz="4600" dirty="0">
                <a:solidFill>
                  <a:srgbClr val="00B0F0"/>
                </a:solidFill>
              </a:rPr>
              <a:t>位</a:t>
            </a:r>
            <a:r>
              <a:rPr lang="ja-JP" altLang="ja-JP" sz="4600" dirty="0">
                <a:solidFill>
                  <a:schemeClr val="tx1"/>
                </a:solidFill>
              </a:rPr>
              <a:t>　</a:t>
            </a:r>
            <a:r>
              <a:rPr lang="en-US" altLang="ja-JP" sz="4600" dirty="0">
                <a:solidFill>
                  <a:schemeClr val="tx1"/>
                </a:solidFill>
              </a:rPr>
              <a:t> </a:t>
            </a:r>
            <a:r>
              <a:rPr lang="en-US" altLang="ja-JP" sz="4600" dirty="0" smtClean="0">
                <a:solidFill>
                  <a:schemeClr val="tx1"/>
                </a:solidFill>
              </a:rPr>
              <a:t>    </a:t>
            </a:r>
            <a:r>
              <a:rPr lang="ja-JP" altLang="ja-JP" sz="4600" dirty="0" smtClean="0">
                <a:solidFill>
                  <a:schemeClr val="tx1"/>
                </a:solidFill>
              </a:rPr>
              <a:t>佐野</a:t>
            </a:r>
            <a:r>
              <a:rPr lang="ja-JP" altLang="ja-JP" sz="4600" dirty="0">
                <a:solidFill>
                  <a:schemeClr val="tx1"/>
                </a:solidFill>
              </a:rPr>
              <a:t>仁哉（</a:t>
            </a:r>
            <a:r>
              <a:rPr lang="en-US" altLang="ja-JP" sz="4600" dirty="0">
                <a:solidFill>
                  <a:schemeClr val="tx1"/>
                </a:solidFill>
              </a:rPr>
              <a:t>2</a:t>
            </a:r>
            <a:r>
              <a:rPr lang="ja-JP" altLang="ja-JP" sz="4600" dirty="0">
                <a:solidFill>
                  <a:schemeClr val="tx1"/>
                </a:solidFill>
              </a:rPr>
              <a:t>年）</a:t>
            </a:r>
          </a:p>
          <a:p>
            <a:r>
              <a:rPr lang="en-US" altLang="ja-JP" dirty="0"/>
              <a:t> </a:t>
            </a:r>
            <a:endParaRPr lang="ja-JP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268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4472</TotalTime>
  <Words>51</Words>
  <Application>Microsoft Office PowerPoint</Application>
  <PresentationFormat>ワイド画面</PresentationFormat>
  <Paragraphs>84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メイリオ</vt:lpstr>
      <vt:lpstr>Arial</vt:lpstr>
      <vt:lpstr>Century Gothic</vt:lpstr>
      <vt:lpstr>Wingdings 3</vt:lpstr>
      <vt:lpstr>イオン</vt:lpstr>
      <vt:lpstr>千葉経済大学附属 高等学校 柔道部紹介</vt:lpstr>
      <vt:lpstr>PowerPoint プレゼンテーション</vt:lpstr>
      <vt:lpstr>　　　　柔道部　部員紹介</vt:lpstr>
      <vt:lpstr>活動状況</vt:lpstr>
      <vt:lpstr>遠征・合宿状況</vt:lpstr>
      <vt:lpstr>令和元年度　男子団体戦 大会戦績</vt:lpstr>
      <vt:lpstr>令和元年度　男子個人戦 大会戦績</vt:lpstr>
      <vt:lpstr>PowerPoint プレゼンテーション</vt:lpstr>
    </vt:vector>
  </TitlesOfParts>
  <Company>千葉経済学園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千葉経済大学附属高等学校 柔道部紹介</dc:title>
  <dc:creator>手島 蓮</dc:creator>
  <cp:lastModifiedBy>田中　良明</cp:lastModifiedBy>
  <cp:revision>49</cp:revision>
  <dcterms:created xsi:type="dcterms:W3CDTF">2020-07-02T03:11:45Z</dcterms:created>
  <dcterms:modified xsi:type="dcterms:W3CDTF">2020-07-08T01:18:59Z</dcterms:modified>
</cp:coreProperties>
</file>